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8"/>
  </p:notesMasterIdLst>
  <p:sldIdLst>
    <p:sldId id="256" r:id="rId2"/>
    <p:sldId id="29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83" r:id="rId20"/>
    <p:sldId id="273" r:id="rId21"/>
    <p:sldId id="284" r:id="rId22"/>
    <p:sldId id="274" r:id="rId23"/>
    <p:sldId id="275" r:id="rId24"/>
    <p:sldId id="276" r:id="rId25"/>
    <p:sldId id="277" r:id="rId26"/>
    <p:sldId id="285" r:id="rId27"/>
    <p:sldId id="278" r:id="rId28"/>
    <p:sldId id="291" r:id="rId29"/>
    <p:sldId id="279" r:id="rId30"/>
    <p:sldId id="280" r:id="rId31"/>
    <p:sldId id="281" r:id="rId32"/>
    <p:sldId id="282" r:id="rId33"/>
    <p:sldId id="286" r:id="rId34"/>
    <p:sldId id="287" r:id="rId35"/>
    <p:sldId id="288" r:id="rId36"/>
    <p:sldId id="289" r:id="rId37"/>
  </p:sldIdLst>
  <p:sldSz cx="9144000" cy="5143500" type="screen16x9"/>
  <p:notesSz cx="6858000" cy="9144000"/>
  <p:embeddedFontLst>
    <p:embeddedFont>
      <p:font typeface="Economica" panose="02000506040000020004" pitchFamily="2" charset="77"/>
      <p:regular r:id="rId39"/>
      <p:bold r:id="rId40"/>
      <p:italic r:id="rId41"/>
      <p:boldItalic r:id="rId42"/>
    </p:embeddedFont>
    <p:embeddedFont>
      <p:font typeface="Old Standard TT" pitchFamily="2" charset="77"/>
      <p:regular r:id="rId43"/>
      <p:bold r:id="rId44"/>
      <p: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9d1317245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9d1317245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a3819dc725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a3819dc725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9d13172458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9d13172458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9d13172458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9d13172458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9d13172458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9d13172458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9d13172458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9d13172458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9d13172458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9d13172458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9d13172458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9d13172458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9d13172458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9d13172458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9d13172458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9d13172458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1464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42783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9d13172458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9d13172458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9d13172458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9d13172458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00950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9d13172458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9d13172458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9d13172458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9d13172458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9d13172458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9d13172458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9d13172458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9d13172458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9d13172458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9d13172458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30630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9d13172458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9d13172458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9d13172458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9d13172458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79590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9d13172458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9d13172458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9d1317245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9d1317245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9d13172458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9d13172458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9d13172458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9d13172458_0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d13172458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d13172458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9d13172458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9d13172458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01458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9d13172458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9d13172458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71138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9d13172458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9d13172458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9369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9d13172458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9d13172458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8490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9d1317245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9d1317245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9d13172458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9d13172458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9d13172458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9d13172458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9d1317245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9d13172458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a3819dc72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a3819dc72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9d13172458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9d13172458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5" Type="http://schemas.openxmlformats.org/officeDocument/2006/relationships/hyperlink" Target="http://drive.google.com/file/d/1u0oI4A96Bb_eoMLWf52VcZf4jD0A3HA_/view" TargetMode="Externa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jp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-GA7v9uRZsw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gif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gif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highlight>
                  <a:srgbClr val="000000"/>
                </a:highlight>
              </a:rPr>
              <a:t>[ Best Ideation ]   </a:t>
            </a:r>
            <a:endParaRPr dirty="0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  <p:pic>
        <p:nvPicPr>
          <p:cNvPr id="3" name="Picture 2" descr="mage result for winning ribbon">
            <a:extLst>
              <a:ext uri="{FF2B5EF4-FFF2-40B4-BE49-F238E27FC236}">
                <a16:creationId xmlns:a16="http://schemas.microsoft.com/office/drawing/2014/main" id="{C20F2C98-3995-2F44-972A-6425CA2AB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6543" y="2797175"/>
            <a:ext cx="1470914" cy="2309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9A062A-7FC1-3948-B8C2-083D3220AAF7}"/>
              </a:ext>
            </a:extLst>
          </p:cNvPr>
          <p:cNvSpPr/>
          <p:nvPr/>
        </p:nvSpPr>
        <p:spPr>
          <a:xfrm>
            <a:off x="3935527" y="3086471"/>
            <a:ext cx="12729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Best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of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700725"/>
            <a:ext cx="2910437" cy="203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2798850"/>
            <a:ext cx="2910425" cy="2013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1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450" y="1684825"/>
            <a:ext cx="1694949" cy="2012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1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7651" y="916375"/>
            <a:ext cx="2614774" cy="3687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1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300" y="2930375"/>
            <a:ext cx="1694951" cy="153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1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075" y="1080025"/>
            <a:ext cx="1694950" cy="131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5618" y="364675"/>
            <a:ext cx="2793049" cy="1888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2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9893" y="2750100"/>
            <a:ext cx="2824498" cy="1954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025" y="1464129"/>
            <a:ext cx="2986550" cy="3379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2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0625" y="602400"/>
            <a:ext cx="2555426" cy="39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2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025" y="142875"/>
            <a:ext cx="1291600" cy="1318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2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2625" y="142875"/>
            <a:ext cx="1694950" cy="131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/>
          <p:nvPr/>
        </p:nvSpPr>
        <p:spPr>
          <a:xfrm>
            <a:off x="2835925" y="122950"/>
            <a:ext cx="3674400" cy="7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 b="1">
                <a:solidFill>
                  <a:srgbClr val="26A69A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Prototyping</a:t>
            </a:r>
            <a:endParaRPr sz="4200" b="1">
              <a:solidFill>
                <a:srgbClr val="26A69A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21" name="Google Shape;121;p23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2150" y="2347950"/>
            <a:ext cx="2098300" cy="270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3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2875" y="3529075"/>
            <a:ext cx="2648478" cy="141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3" title="KakaoTalk_20201006_064940238.mp4">
            <a:hlinkClick r:id="rId5"/>
          </p:cNvPr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9400" y="1861650"/>
            <a:ext cx="1230750" cy="19388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24" name="Google Shape;124;p23"/>
          <p:cNvSpPr txBox="1"/>
          <p:nvPr/>
        </p:nvSpPr>
        <p:spPr>
          <a:xfrm>
            <a:off x="199463" y="156750"/>
            <a:ext cx="25086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26A69A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A: “Study Buddy”</a:t>
            </a:r>
            <a:endParaRPr sz="2300">
              <a:solidFill>
                <a:srgbClr val="26A69A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25" name="Google Shape;125;p23"/>
          <p:cNvSpPr txBox="1"/>
          <p:nvPr/>
        </p:nvSpPr>
        <p:spPr>
          <a:xfrm>
            <a:off x="6948375" y="156750"/>
            <a:ext cx="2025300" cy="3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26A69A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B: “Aquarium”</a:t>
            </a:r>
            <a:endParaRPr sz="2300">
              <a:solidFill>
                <a:srgbClr val="26A69A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pic>
        <p:nvPicPr>
          <p:cNvPr id="126" name="Google Shape;126;p23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325" y="941978"/>
            <a:ext cx="2149086" cy="2757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3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00" y="584963"/>
            <a:ext cx="2774350" cy="27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3"/>
          <p:cNvSpPr txBox="1"/>
          <p:nvPr/>
        </p:nvSpPr>
        <p:spPr>
          <a:xfrm>
            <a:off x="107150" y="3529075"/>
            <a:ext cx="2149200" cy="14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Old Standard TT"/>
                <a:ea typeface="Old Standard TT"/>
                <a:cs typeface="Old Standard TT"/>
                <a:sym typeface="Old Standard TT"/>
              </a:rPr>
              <a:t>Key Functions:</a:t>
            </a:r>
            <a:endParaRPr b="1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Study buddy for Children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- Display questions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- Answer through ball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- Record &amp; Send messages to friends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sp>
        <p:nvSpPr>
          <p:cNvPr id="129" name="Google Shape;129;p23"/>
          <p:cNvSpPr txBox="1"/>
          <p:nvPr/>
        </p:nvSpPr>
        <p:spPr>
          <a:xfrm>
            <a:off x="7321400" y="534150"/>
            <a:ext cx="1747800" cy="12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Old Standard TT"/>
                <a:ea typeface="Old Standard TT"/>
                <a:cs typeface="Old Standard TT"/>
                <a:sym typeface="Old Standard TT"/>
              </a:rPr>
              <a:t>Key Functions:</a:t>
            </a:r>
            <a:endParaRPr b="1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Indoor vacation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On touch: 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- Colored light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- Bubbles &amp; Swirls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cxnSp>
        <p:nvCxnSpPr>
          <p:cNvPr id="130" name="Google Shape;130;p23"/>
          <p:cNvCxnSpPr/>
          <p:nvPr/>
        </p:nvCxnSpPr>
        <p:spPr>
          <a:xfrm>
            <a:off x="3040550" y="1067425"/>
            <a:ext cx="721500" cy="10500"/>
          </a:xfrm>
          <a:prstGeom prst="straightConnector1">
            <a:avLst/>
          </a:prstGeom>
          <a:noFill/>
          <a:ln w="19050" cap="flat" cmpd="sng">
            <a:solidFill>
              <a:srgbClr val="26A69A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/>
          <p:nvPr/>
        </p:nvSpPr>
        <p:spPr>
          <a:xfrm>
            <a:off x="430486" y="5870093"/>
            <a:ext cx="3464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A percussion pad that releases your stress while listening to music?</a:t>
            </a:r>
            <a:endParaRPr sz="1800" b="1">
              <a:solidFill>
                <a:srgbClr val="FFC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4"/>
          <p:cNvSpPr txBox="1"/>
          <p:nvPr/>
        </p:nvSpPr>
        <p:spPr>
          <a:xfrm>
            <a:off x="4588110" y="5864277"/>
            <a:ext cx="290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70AD47"/>
                </a:solidFill>
                <a:latin typeface="Arial"/>
                <a:ea typeface="Arial"/>
                <a:cs typeface="Arial"/>
                <a:sym typeface="Arial"/>
              </a:rPr>
              <a:t>A fun, satisfying game device like a ball shooting machine that reminds you to get away from your table?</a:t>
            </a:r>
            <a:endParaRPr sz="1800" b="1">
              <a:solidFill>
                <a:srgbClr val="70AD4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4"/>
          <p:cNvSpPr txBox="1"/>
          <p:nvPr/>
        </p:nvSpPr>
        <p:spPr>
          <a:xfrm>
            <a:off x="8436378" y="5864277"/>
            <a:ext cx="3004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A dumbbell that plays exciting music when it senses your movement?</a:t>
            </a:r>
            <a:endParaRPr sz="1800" b="1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625" y="152400"/>
            <a:ext cx="87447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highlight>
                  <a:srgbClr val="000000"/>
                </a:highlight>
              </a:rPr>
              <a:t>[ Mood Board ]</a:t>
            </a:r>
            <a:endParaRPr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50" y="95225"/>
            <a:ext cx="3457850" cy="489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6"/>
          <p:cNvSpPr txBox="1"/>
          <p:nvPr/>
        </p:nvSpPr>
        <p:spPr>
          <a:xfrm>
            <a:off x="3786075" y="3463075"/>
            <a:ext cx="1739100" cy="14409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Old Standard TT"/>
                <a:ea typeface="Old Standard TT"/>
                <a:cs typeface="Old Standard TT"/>
                <a:sym typeface="Old Standard TT"/>
              </a:rPr>
              <a:t>Keywords:</a:t>
            </a:r>
            <a:endParaRPr b="1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- Youth / Child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- Light / Bright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- Joy 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- Smooth / Crystal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- Communication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  <p:grpSp>
        <p:nvGrpSpPr>
          <p:cNvPr id="150" name="Google Shape;150;p26"/>
          <p:cNvGrpSpPr/>
          <p:nvPr/>
        </p:nvGrpSpPr>
        <p:grpSpPr>
          <a:xfrm>
            <a:off x="4990198" y="95219"/>
            <a:ext cx="4060039" cy="3194770"/>
            <a:chOff x="4252048" y="1793744"/>
            <a:chExt cx="4060039" cy="3194770"/>
          </a:xfrm>
        </p:grpSpPr>
        <p:pic>
          <p:nvPicPr>
            <p:cNvPr id="151" name="Google Shape;151;p26"/>
            <p:cNvPicPr preferRelativeResize="0"/>
            <p:nvPr/>
          </p:nvPicPr>
          <p:blipFill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7349" y="1793752"/>
              <a:ext cx="985475" cy="1234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26"/>
            <p:cNvPicPr preferRelativeResize="0"/>
            <p:nvPr/>
          </p:nvPicPr>
          <p:blipFill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2048" y="3104975"/>
              <a:ext cx="1251999" cy="18835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26"/>
            <p:cNvPicPr preferRelativeResize="0"/>
            <p:nvPr/>
          </p:nvPicPr>
          <p:blipFill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9650" y="3980650"/>
              <a:ext cx="985474" cy="985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26"/>
            <p:cNvPicPr preferRelativeResize="0"/>
            <p:nvPr/>
          </p:nvPicPr>
          <p:blipFill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37900" y="1801027"/>
              <a:ext cx="1140875" cy="11287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26"/>
            <p:cNvPicPr preferRelativeResize="0"/>
            <p:nvPr/>
          </p:nvPicPr>
          <p:blipFill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39650" y="2667675"/>
              <a:ext cx="1140850" cy="16564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26"/>
            <p:cNvPicPr preferRelativeResize="0"/>
            <p:nvPr/>
          </p:nvPicPr>
          <p:blipFill>
            <a:blip r:embed="rId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8775" y="1793747"/>
              <a:ext cx="1183300" cy="177490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26"/>
            <p:cNvPicPr preferRelativeResize="0"/>
            <p:nvPr/>
          </p:nvPicPr>
          <p:blipFill>
            <a:blip r:embed="rId10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49813" y="3903863"/>
              <a:ext cx="1062275" cy="1062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26"/>
            <p:cNvPicPr preferRelativeResize="0"/>
            <p:nvPr/>
          </p:nvPicPr>
          <p:blipFill rotWithShape="1">
            <a:blip r:embed="rId11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49827" y="2929725"/>
              <a:ext cx="1062250" cy="11323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26"/>
            <p:cNvPicPr preferRelativeResize="0"/>
            <p:nvPr/>
          </p:nvPicPr>
          <p:blipFill rotWithShape="1">
            <a:blip r:embed="rId1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80500" y="2432125"/>
              <a:ext cx="1140849" cy="1234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Google Shape;160;p26"/>
            <p:cNvPicPr preferRelativeResize="0"/>
            <p:nvPr/>
          </p:nvPicPr>
          <p:blipFill>
            <a:blip r:embed="rId1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0500" y="3487923"/>
              <a:ext cx="985475" cy="14782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Google Shape;161;p26"/>
            <p:cNvPicPr preferRelativeResize="0"/>
            <p:nvPr/>
          </p:nvPicPr>
          <p:blipFill>
            <a:blip r:embed="rId1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2058" y="1793744"/>
              <a:ext cx="985475" cy="131123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2" name="Google Shape;162;p26"/>
          <p:cNvSpPr txBox="1"/>
          <p:nvPr/>
        </p:nvSpPr>
        <p:spPr>
          <a:xfrm>
            <a:off x="6466000" y="3463075"/>
            <a:ext cx="2141100" cy="144090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Old Standard TT"/>
                <a:ea typeface="Old Standard TT"/>
                <a:cs typeface="Old Standard TT"/>
                <a:sym typeface="Old Standard TT"/>
              </a:rPr>
              <a:t>Keywords:</a:t>
            </a:r>
            <a:endParaRPr b="1"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- Rest &amp; Relax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- Flow of water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- Bubbles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- Aquarium &amp; Aesthetics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ld Standard TT"/>
                <a:ea typeface="Old Standard TT"/>
                <a:cs typeface="Old Standard TT"/>
                <a:sym typeface="Old Standard TT"/>
              </a:rPr>
              <a:t>- Floating</a:t>
            </a:r>
            <a:endParaRPr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7" descr="A picture containing indoor, photo, table, items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491" y="1051927"/>
            <a:ext cx="4255477" cy="303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7" descr="A picture containing photo, table, items, different&#10;&#10;Description automatically generated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63033" y="1051946"/>
            <a:ext cx="4255477" cy="3039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8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663" y="714063"/>
            <a:ext cx="3715374" cy="3715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7763" y="714075"/>
            <a:ext cx="3948550" cy="371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0906" y="866800"/>
            <a:ext cx="2521394" cy="327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48" y="866800"/>
            <a:ext cx="5834474" cy="3276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BF40BE-5D7E-5849-BC8E-EE2ABCAAD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049" y="35064"/>
            <a:ext cx="6851902" cy="507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15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highlight>
                  <a:srgbClr val="000000"/>
                </a:highlight>
              </a:rPr>
              <a:t>[ </a:t>
            </a:r>
            <a:r>
              <a:rPr lang="en" dirty="0" err="1">
                <a:solidFill>
                  <a:srgbClr val="FFFFFF"/>
                </a:solidFill>
                <a:highlight>
                  <a:srgbClr val="000000"/>
                </a:highlight>
              </a:rPr>
              <a:t>Mindmap</a:t>
            </a:r>
            <a:r>
              <a:rPr lang="en" dirty="0">
                <a:solidFill>
                  <a:srgbClr val="FFFFFF"/>
                </a:solidFill>
                <a:highlight>
                  <a:srgbClr val="000000"/>
                </a:highlight>
              </a:rPr>
              <a:t> ]   </a:t>
            </a:r>
            <a:endParaRPr dirty="0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9A062A-7FC1-3948-B8C2-083D3220AAF7}"/>
              </a:ext>
            </a:extLst>
          </p:cNvPr>
          <p:cNvSpPr/>
          <p:nvPr/>
        </p:nvSpPr>
        <p:spPr>
          <a:xfrm>
            <a:off x="3935527" y="3086471"/>
            <a:ext cx="12729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Best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of</a:t>
            </a:r>
          </a:p>
        </p:txBody>
      </p:sp>
    </p:spTree>
    <p:extLst>
      <p:ext uri="{BB962C8B-B14F-4D97-AF65-F5344CB8AC3E}">
        <p14:creationId xmlns:p14="http://schemas.microsoft.com/office/powerpoint/2010/main" val="2322115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highlight>
                  <a:srgbClr val="000000"/>
                </a:highlight>
              </a:rPr>
              <a:t>[ Storyboard ]</a:t>
            </a:r>
            <a:endParaRPr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27A0C85-E500-D246-B6C7-079BCD377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246" y="218529"/>
            <a:ext cx="4775508" cy="470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0673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1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50" y="152400"/>
            <a:ext cx="2067543" cy="115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1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4825" y="129213"/>
            <a:ext cx="1933225" cy="1201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1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2937" y="36861"/>
            <a:ext cx="1933225" cy="1385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1"/>
          <p:cNvPicPr preferRelativeResize="0"/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8175" y="129224"/>
            <a:ext cx="1368492" cy="129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1"/>
          <p:cNvPicPr preferRelativeResize="0"/>
          <p:nvPr/>
        </p:nvPicPr>
        <p:blipFill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950" y="1422725"/>
            <a:ext cx="1691861" cy="13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1"/>
          <p:cNvPicPr preferRelativeResize="0"/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5013" y="1413925"/>
            <a:ext cx="1193982" cy="129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31"/>
          <p:cNvPicPr preferRelativeResize="0"/>
          <p:nvPr/>
        </p:nvPicPr>
        <p:blipFill>
          <a:blip r:embed="rId9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225" y="1443392"/>
            <a:ext cx="1933225" cy="1107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1"/>
          <p:cNvPicPr preferRelativeResize="0"/>
          <p:nvPr/>
        </p:nvPicPr>
        <p:blipFill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398" y="2707388"/>
            <a:ext cx="2067550" cy="1247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1"/>
          <p:cNvPicPr preferRelativeResize="0"/>
          <p:nvPr/>
        </p:nvPicPr>
        <p:blipFill>
          <a:blip r:embed="rId11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2476" y="2684511"/>
            <a:ext cx="1306524" cy="129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1"/>
          <p:cNvPicPr preferRelativeResize="0"/>
          <p:nvPr/>
        </p:nvPicPr>
        <p:blipFill>
          <a:blip r:embed="rId1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218" y="2599808"/>
            <a:ext cx="2067550" cy="1278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1"/>
          <p:cNvPicPr preferRelativeResize="0"/>
          <p:nvPr/>
        </p:nvPicPr>
        <p:blipFill>
          <a:blip r:embed="rId1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8672" y="3880525"/>
            <a:ext cx="1613415" cy="12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1"/>
          <p:cNvPicPr preferRelativeResize="0"/>
          <p:nvPr/>
        </p:nvPicPr>
        <p:blipFill>
          <a:blip r:embed="rId1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5023" y="3894763"/>
            <a:ext cx="1193975" cy="1219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1"/>
          <p:cNvPicPr preferRelativeResize="0"/>
          <p:nvPr/>
        </p:nvPicPr>
        <p:blipFill>
          <a:blip r:embed="rId1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1948" y="3927000"/>
            <a:ext cx="1748113" cy="11547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1"/>
          <p:cNvSpPr txBox="1"/>
          <p:nvPr/>
        </p:nvSpPr>
        <p:spPr>
          <a:xfrm>
            <a:off x="207800" y="12900"/>
            <a:ext cx="2214600" cy="42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Economica"/>
                <a:ea typeface="Economica"/>
                <a:cs typeface="Economica"/>
                <a:sym typeface="Economica"/>
              </a:rPr>
              <a:t>Storyboard</a:t>
            </a:r>
            <a:endParaRPr sz="2000"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3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425" y="200925"/>
            <a:ext cx="6322201" cy="4741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33"/>
          <p:cNvGrpSpPr/>
          <p:nvPr/>
        </p:nvGrpSpPr>
        <p:grpSpPr>
          <a:xfrm>
            <a:off x="1187841" y="375070"/>
            <a:ext cx="6768315" cy="4583872"/>
            <a:chOff x="2780729" y="469880"/>
            <a:chExt cx="8070970" cy="5466100"/>
          </a:xfrm>
        </p:grpSpPr>
        <p:pic>
          <p:nvPicPr>
            <p:cNvPr id="214" name="Google Shape;214;p33"/>
            <p:cNvPicPr preferRelativeResize="0"/>
            <p:nvPr/>
          </p:nvPicPr>
          <p:blipFill rotWithShape="1">
            <a:blip r:embed="rId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16555" y="3217218"/>
              <a:ext cx="5335144" cy="27187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33"/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34922" y="469880"/>
              <a:ext cx="2699804" cy="27187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216;p33"/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99779" y="479406"/>
              <a:ext cx="5335144" cy="27187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217;p33"/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80729" y="3172760"/>
              <a:ext cx="2709516" cy="271876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highlight>
                  <a:srgbClr val="000000"/>
                </a:highlight>
              </a:rPr>
              <a:t>[ Animated Gif ]    </a:t>
            </a:r>
            <a:endParaRPr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dl.boxcloud.com/api/2.0/files/533649480404/content?preview=true&amp;version=565416356804&amp;access_token=1!v8rx4B7MTda5wyLN_UuRF2QoLZQ4OhnG7h4zvih2erEx7I6IGM8tKjRakCFWtL3FSHzdQklSJucqo409dYSQqY51TXl4_ZudsDmiu2rszg5GMb8swQvBbr0nbTIRi3yh1t13_aAWfAi2yf1307xmanmTsqDNe72wkR1UDmeXOkuM4Kfe-cYprij_-27OVpbmNwAlg8qK_C-ui0OeZn_HwdoQW_a0zXVt5n6g9vq1VjLeX0jO7VFH77aO84C-9ShKkwnQMzdZSRfPM1Kw8VmZLNxqGPq-Z3mYUmYeKtTplh9MS2n8nMNsZUXzVNlUWDLrQxgdmjZO2fQvr5ZlakkYaPqXR6geCP0jpAGI0NRKHUQ6TZh-731E_zNgR_08vI82txeIngWe_nTiMJeFvWKe8CK92_SUtsavnF3i6ms5N7m-tj1HgA5YzmRJ7dogtSzkeY95s1OYu5_wcNlypsBSD34rVF82sWkWbXt5tq5euRBroSYXi5tbUpr6s8PX3Mfxnn5P1s9KNgX_2-1ndnX0LTSkf5A3vOD-R0Na7WphM1pEdBhIyvij2GWh0h2_VBID&amp;box_client_name=box-content-preview&amp;box_client_version=2.21.0">
            <a:extLst>
              <a:ext uri="{FF2B5EF4-FFF2-40B4-BE49-F238E27FC236}">
                <a16:creationId xmlns:a16="http://schemas.microsoft.com/office/drawing/2014/main" id="{BCED7DE9-750B-664D-AA76-2D89BA13C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5526" y="353087"/>
            <a:ext cx="4432948" cy="443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2292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3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099" y="1004550"/>
            <a:ext cx="6513802" cy="383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1856" y="1188162"/>
            <a:ext cx="5760287" cy="34156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56836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36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29" b="623"/>
          <a:stretch/>
        </p:blipFill>
        <p:spPr>
          <a:xfrm>
            <a:off x="1583200" y="1078600"/>
            <a:ext cx="6096000" cy="330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1988613" y="-739112"/>
            <a:ext cx="5166774" cy="6621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7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67" b="2519"/>
          <a:stretch/>
        </p:blipFill>
        <p:spPr>
          <a:xfrm>
            <a:off x="1524000" y="865250"/>
            <a:ext cx="6096000" cy="329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8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4714" y="294463"/>
            <a:ext cx="4554575" cy="455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9" descr="A picture containing text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52" t="20809" r="44614" b="36765"/>
          <a:stretch/>
        </p:blipFill>
        <p:spPr>
          <a:xfrm>
            <a:off x="5275035" y="226801"/>
            <a:ext cx="2594989" cy="40069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9" descr="A close up of a logo&#10;&#10;Description automatically generated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33" t="16932" r="16734" b="23043"/>
          <a:stretch/>
        </p:blipFill>
        <p:spPr>
          <a:xfrm>
            <a:off x="823099" y="297220"/>
            <a:ext cx="4451936" cy="4451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highlight>
                  <a:srgbClr val="000000"/>
                </a:highlight>
              </a:rPr>
              <a:t>[ Role Playing]    </a:t>
            </a:r>
            <a:endParaRPr dirty="0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659134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11ED0A1-F803-CA4E-867A-D5A833E961C1}"/>
              </a:ext>
            </a:extLst>
          </p:cNvPr>
          <p:cNvSpPr/>
          <p:nvPr/>
        </p:nvSpPr>
        <p:spPr>
          <a:xfrm>
            <a:off x="2563217" y="22485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http://www.youtube.com/watch?v=-GA7v9uRZsw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1823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  <a:highlight>
                  <a:srgbClr val="000000"/>
                </a:highlight>
              </a:rPr>
              <a:t>[ Design Iteration]    </a:t>
            </a:r>
            <a:endParaRPr dirty="0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15255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4DA9D6-03EC-6248-B139-3DBE352BFE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477" y="535025"/>
            <a:ext cx="7977046" cy="433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22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325" y="663850"/>
            <a:ext cx="7500716" cy="417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665438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7563" y="152400"/>
            <a:ext cx="674887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highlight>
                  <a:srgbClr val="000000"/>
                </a:highlight>
              </a:rPr>
              <a:t>[ Rapid Prototype ]</a:t>
            </a:r>
            <a:endParaRPr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9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807" y="335961"/>
            <a:ext cx="2009713" cy="1526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9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2775" y="335963"/>
            <a:ext cx="2434004" cy="1526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9"/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088" y="1991949"/>
            <a:ext cx="2372523" cy="152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02500" y="2759325"/>
            <a:ext cx="3825825" cy="215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0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57" y="481788"/>
            <a:ext cx="2285912" cy="1471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20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57" y="3418872"/>
            <a:ext cx="2285916" cy="124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20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57" y="2026467"/>
            <a:ext cx="2285911" cy="1318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0"/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503"/>
          <a:stretch/>
        </p:blipFill>
        <p:spPr>
          <a:xfrm>
            <a:off x="2522560" y="481788"/>
            <a:ext cx="6492390" cy="4179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177</Words>
  <Application>Microsoft Macintosh PowerPoint</Application>
  <PresentationFormat>On-screen Show (16:9)</PresentationFormat>
  <Paragraphs>42</Paragraphs>
  <Slides>36</Slides>
  <Notes>36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Economica</vt:lpstr>
      <vt:lpstr>Old Standard TT</vt:lpstr>
      <vt:lpstr>Arial</vt:lpstr>
      <vt:lpstr>Simple Light</vt:lpstr>
      <vt:lpstr>[ Best Ideation ]   </vt:lpstr>
      <vt:lpstr>[ Mindmap ]   </vt:lpstr>
      <vt:lpstr>PowerPoint Presentation</vt:lpstr>
      <vt:lpstr>PowerPoint Presentation</vt:lpstr>
      <vt:lpstr>PowerPoint Presentation</vt:lpstr>
      <vt:lpstr>PowerPoint Presentation</vt:lpstr>
      <vt:lpstr>[ Rapid Prototype ]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[ Mood Board ]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[ Storyboard ]</vt:lpstr>
      <vt:lpstr>PowerPoint Presentation</vt:lpstr>
      <vt:lpstr>PowerPoint Presentation</vt:lpstr>
      <vt:lpstr>PowerPoint Presentation</vt:lpstr>
      <vt:lpstr>PowerPoint Presentation</vt:lpstr>
      <vt:lpstr>[ Animated Gif ]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[ Role Playing]    </vt:lpstr>
      <vt:lpstr>PowerPoint Presentation</vt:lpstr>
      <vt:lpstr>[ Design Iteration]  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 Best Ideation ]   </dc:title>
  <cp:lastModifiedBy>Keith Green</cp:lastModifiedBy>
  <cp:revision>3</cp:revision>
  <dcterms:modified xsi:type="dcterms:W3CDTF">2021-10-22T17:04:38Z</dcterms:modified>
</cp:coreProperties>
</file>